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</p:sldIdLst>
  <p:sldSz cy="5143500" cx="9144000"/>
  <p:notesSz cx="6858000" cy="9144000"/>
  <p:embeddedFontLst>
    <p:embeddedFont>
      <p:font typeface="Roboto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7EA25919-473B-4D5B-9D25-566273B6E76B}">
  <a:tblStyle styleId="{7EA25919-473B-4D5B-9D25-566273B6E76B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bold.fntdata"/><Relationship Id="rId10" Type="http://schemas.openxmlformats.org/officeDocument/2006/relationships/font" Target="fonts/Roboto-regular.fntdata"/><Relationship Id="rId13" Type="http://schemas.openxmlformats.org/officeDocument/2006/relationships/font" Target="fonts/Roboto-boldItalic.fntdata"/><Relationship Id="rId12" Type="http://schemas.openxmlformats.org/officeDocument/2006/relationships/font" Target="fonts/Roboto-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b6ea240e15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b6ea240e15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1b6ea240e15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1b6ea240e15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0" y="744575"/>
            <a:ext cx="8520600" cy="755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800"/>
              <a:t>Car Transportation Service</a:t>
            </a:r>
            <a:endParaRPr sz="3800"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1839475"/>
            <a:ext cx="8520600" cy="2659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440"/>
              <a:buNone/>
            </a:pPr>
            <a:r>
              <a:rPr lang="en" sz="1920"/>
              <a:t>Looking for the best auto shipping company in India...? In the world, India has the third-largest road network, and there are about 295.8 million automobiles there. And roughly 60% of people prefer to travel by road utilising their automobiles or bicycles. </a:t>
            </a:r>
            <a:endParaRPr sz="1920"/>
          </a:p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440"/>
              <a:buNone/>
            </a:pPr>
            <a:r>
              <a:t/>
            </a:r>
            <a:endParaRPr sz="1920"/>
          </a:p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440"/>
              <a:buNone/>
            </a:pPr>
            <a:r>
              <a:rPr lang="en" sz="1920"/>
              <a:t>There is a demand for a vehicle transportation service provider who can relocate your automobile to a new place when you move from one state to another due to the rise in car travel and relocation each year.</a:t>
            </a:r>
            <a:endParaRPr sz="192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ctrTitle"/>
          </p:nvPr>
        </p:nvSpPr>
        <p:spPr>
          <a:xfrm>
            <a:off x="311700" y="744575"/>
            <a:ext cx="8520600" cy="755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800"/>
              <a:t>Car Transportation Service</a:t>
            </a:r>
            <a:endParaRPr sz="3800"/>
          </a:p>
        </p:txBody>
      </p:sp>
      <p:sp>
        <p:nvSpPr>
          <p:cNvPr id="61" name="Google Shape;61;p14"/>
          <p:cNvSpPr txBox="1"/>
          <p:nvPr>
            <p:ph idx="1" type="subTitle"/>
          </p:nvPr>
        </p:nvSpPr>
        <p:spPr>
          <a:xfrm>
            <a:off x="311700" y="1839475"/>
            <a:ext cx="8520600" cy="2659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440"/>
              <a:buNone/>
            </a:pPr>
            <a:r>
              <a:rPr lang="en" sz="2000">
                <a:solidFill>
                  <a:srgbClr val="0E101A"/>
                </a:solidFill>
                <a:latin typeface="Roboto"/>
                <a:ea typeface="Roboto"/>
                <a:cs typeface="Roboto"/>
                <a:sym typeface="Roboto"/>
              </a:rPr>
              <a:t>If you're one of those people who wants to move their car to a new location but is unclear of how to choose a car transportation company, here is a list of questions that will help you identify the best packers and movers for car shifting.</a:t>
            </a:r>
            <a:endParaRPr sz="272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ctrTitle"/>
          </p:nvPr>
        </p:nvSpPr>
        <p:spPr>
          <a:xfrm>
            <a:off x="311700" y="744575"/>
            <a:ext cx="8520600" cy="755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800"/>
              <a:t>Questions to Ask Before selecting </a:t>
            </a:r>
            <a:r>
              <a:rPr lang="en" sz="3800"/>
              <a:t>Car Transportation Service</a:t>
            </a:r>
            <a:endParaRPr sz="3800"/>
          </a:p>
        </p:txBody>
      </p:sp>
      <p:sp>
        <p:nvSpPr>
          <p:cNvPr id="67" name="Google Shape;67;p15"/>
          <p:cNvSpPr txBox="1"/>
          <p:nvPr>
            <p:ph idx="1" type="subTitle"/>
          </p:nvPr>
        </p:nvSpPr>
        <p:spPr>
          <a:xfrm>
            <a:off x="7967150" y="1839475"/>
            <a:ext cx="865200" cy="50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720"/>
          </a:p>
        </p:txBody>
      </p:sp>
      <p:graphicFrame>
        <p:nvGraphicFramePr>
          <p:cNvPr id="68" name="Google Shape;68;p15"/>
          <p:cNvGraphicFramePr/>
          <p:nvPr/>
        </p:nvGraphicFramePr>
        <p:xfrm>
          <a:off x="952500" y="18097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{7EA25919-473B-4D5B-9D25-566273B6E76B}</a:tableStyleId>
              </a:tblPr>
              <a:tblGrid>
                <a:gridCol w="3619500"/>
                <a:gridCol w="3619500"/>
              </a:tblGrid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>
                          <a:solidFill>
                            <a:srgbClr val="0E101A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1. Licensed and registered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0E101A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>
                          <a:solidFill>
                            <a:srgbClr val="0E101A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5. Are there any additional charges that will be added later?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>
                          <a:solidFill>
                            <a:srgbClr val="0E101A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2. Are you a carrier, broker, or transport company?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>
                          <a:solidFill>
                            <a:srgbClr val="0E101A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6. How did you arrive at the estimated cost? 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>
                          <a:solidFill>
                            <a:srgbClr val="0E101A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3. What type of car trailers do you offer?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>
                          <a:solidFill>
                            <a:srgbClr val="0E101A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7. What are the payment mode you accept? 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>
                          <a:solidFill>
                            <a:srgbClr val="0E101A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4. Can you provide a free car transportation quote? 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>
                          <a:solidFill>
                            <a:srgbClr val="0E101A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8. Do you provide insurance for my vehicle? </a:t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